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EB Garamond Medium"/>
      <p:regular r:id="rId15"/>
      <p:bold r:id="rId16"/>
      <p:italic r:id="rId17"/>
      <p:boldItalic r:id="rId18"/>
    </p:embeddedFont>
    <p:embeddedFont>
      <p:font typeface="EB Garamond SemiBold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  <p:embeddedFont>
      <p:font typeface="Public Sans"/>
      <p:regular r:id="rId27"/>
      <p:bold r:id="rId28"/>
      <p:italic r:id="rId29"/>
      <p:boldItalic r:id="rId30"/>
    </p:embeddedFont>
    <p:embeddedFont>
      <p:font typeface="EB Garamond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EBGaramondExtraBold-bold.fntdata"/><Relationship Id="rId30" Type="http://schemas.openxmlformats.org/officeDocument/2006/relationships/font" Target="fonts/PublicSans-boldItalic.fntdata"/><Relationship Id="rId33" Type="http://customschemas.google.com/relationships/presentationmetadata" Target="metadata"/><Relationship Id="rId32" Type="http://schemas.openxmlformats.org/officeDocument/2006/relationships/font" Target="fonts/EBGaramondExtraBold-boldItalic.fntdata"/><Relationship Id="rId20" Type="http://schemas.openxmlformats.org/officeDocument/2006/relationships/font" Target="fonts/EBGaramondSemiBold-bold.fntdata"/><Relationship Id="rId22" Type="http://schemas.openxmlformats.org/officeDocument/2006/relationships/font" Target="fonts/EBGaramondSemiBold-boldItalic.fntdata"/><Relationship Id="rId21" Type="http://schemas.openxmlformats.org/officeDocument/2006/relationships/font" Target="fonts/EBGaramondSemiBold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28" Type="http://schemas.openxmlformats.org/officeDocument/2006/relationships/font" Target="fonts/PublicSans-bold.fntdata"/><Relationship Id="rId27" Type="http://schemas.openxmlformats.org/officeDocument/2006/relationships/font" Target="fonts/PublicSans-regular.fntdata"/><Relationship Id="rId29" Type="http://schemas.openxmlformats.org/officeDocument/2006/relationships/font" Target="fonts/Public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EBGaramondMedium-regular.fntdata"/><Relationship Id="rId14" Type="http://schemas.openxmlformats.org/officeDocument/2006/relationships/slide" Target="slides/slide7.xml"/><Relationship Id="rId17" Type="http://schemas.openxmlformats.org/officeDocument/2006/relationships/font" Target="fonts/EBGaramondMedium-italic.fntdata"/><Relationship Id="rId16" Type="http://schemas.openxmlformats.org/officeDocument/2006/relationships/font" Target="fonts/EBGaramondMedium-bold.fntdata"/><Relationship Id="rId19" Type="http://schemas.openxmlformats.org/officeDocument/2006/relationships/font" Target="fonts/EBGaramondSemiBold-regular.fntdata"/><Relationship Id="rId18" Type="http://schemas.openxmlformats.org/officeDocument/2006/relationships/font" Target="fonts/EBGaramond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3" name="Google Shape;3653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0" name="Google Shape;3660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g2139c0385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8" name="Google Shape;3678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9" name="Google Shape;3699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5" name="Google Shape;3705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9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9.jp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0" name="Google Shape;70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78" name="Google Shape;78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79" name="Google Shape;79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30" name="Google Shape;1830;g1f5d965ad35_0_18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839" name="Google Shape;1839;g1f5d965ad35_0_18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1" name="Google Shape;1841;g1f5d965ad35_0_1844"/>
          <p:cNvSpPr txBox="1"/>
          <p:nvPr>
            <p:ph idx="1" type="body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5" name="Google Shape;85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843" name="Google Shape;1843;g1f5d965ad35_0_1848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44" name="Google Shape;1844;g1f5d965ad35_0_1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8" name="Google Shape;1848;g1f5d965ad35_0_1848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1850" name="Google Shape;1850;g1f5d965ad35_0_1864"/>
          <p:cNvPicPr preferRelativeResize="0"/>
          <p:nvPr/>
        </p:nvPicPr>
        <p:blipFill rotWithShape="1">
          <a:blip r:embed="rId2">
            <a:alphaModFix/>
          </a:blip>
          <a:srcRect b="8546" l="0" r="1748" t="8555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51" name="Google Shape;1851;g1f5d965ad35_0_1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853" name="Google Shape;1853;g1f5d965ad35_0_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6" name="Google Shape;1856;g1f5d965ad35_0_1864"/>
          <p:cNvSpPr txBox="1"/>
          <p:nvPr>
            <p:ph idx="2" type="body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858" name="Google Shape;1858;g1f5d965ad35_0_1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59" name="Google Shape;1859;g1f5d965ad35_0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62" name="Google Shape;1862;g1f5d965ad35_0_1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4" name="Google Shape;1864;g1f5d965ad35_0_1875"/>
          <p:cNvSpPr txBox="1"/>
          <p:nvPr>
            <p:ph idx="2" type="body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5" name="Google Shape;1865;g1f5d965ad35_0_187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b="5407" l="16977" r="19505" t="14935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69" name="Google Shape;1869;g1f5d965ad35_0_18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1" name="Google Shape;1871;g1f5d965ad35_0_1882"/>
          <p:cNvSpPr txBox="1"/>
          <p:nvPr>
            <p:ph idx="2" type="body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g1f5d965ad35_0_188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876" name="Google Shape;1876;g1f5d965ad35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/>
          <p:nvPr>
            <p:ph idx="2" type="pic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9" name="Google Shape;1879;g1f5d965ad35_0_188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82" name="Google Shape;1882;g1f5d965ad35_0_18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/>
          <p:nvPr>
            <p:ph idx="2" type="pic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g1f5d965ad35_0_1896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1890" name="Google Shape;1890;g1f5d965ad35_0_190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891" name="Google Shape;1891;g1f5d965ad35_0_1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3" name="Google Shape;1893;g1f5d965ad35_0_190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897" name="Google Shape;1897;g1f5d965ad35_0_19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2" name="Google Shape;1902;g1f5d965ad35_0_1910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905" name="Google Shape;1905;g1f5d965ad35_0_19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1f5d965ad35_0_1918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93" name="Google Shape;93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913" name="Google Shape;1913;g1f5d965ad35_0_19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g1f5d965ad35_0_1926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20" name="Google Shape;1920;g1f5d965ad35_0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25" name="Google Shape;1925;g1f5d965ad35_0_19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930" name="Google Shape;1930;g1f5d965ad35_0_19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/>
          <p:nvPr>
            <p:ph idx="2" type="body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33" name="Google Shape;1933;g1f5d965ad35_0_19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938" name="Google Shape;1938;g1f5d965ad35_0_1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/>
          <p:nvPr>
            <p:ph idx="2" type="body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41" name="Google Shape;1941;g1f5d965ad35_0_19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/>
          <p:nvPr>
            <p:ph idx="2" type="body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49" name="Google Shape;1949;g1f5d965ad35_0_19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/>
          <p:nvPr>
            <p:ph idx="2" type="body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57" name="Google Shape;1957;g1f5d965ad35_0_19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/>
          <p:nvPr>
            <p:ph idx="2" type="pic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/>
          <p:nvPr>
            <p:ph idx="1" type="body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2" name="Google Shape;1962;g1f5d965ad35_0_1971"/>
          <p:cNvSpPr txBox="1"/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64" name="Google Shape;1964;g1f5d965ad35_0_19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/>
          <p:nvPr>
            <p:ph idx="2" type="pic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/>
          <p:nvPr>
            <p:ph idx="1" type="body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9" name="Google Shape;1969;g1f5d965ad35_0_1978"/>
          <p:cNvSpPr txBox="1"/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72" name="Google Shape;1972;g1f5d965ad35_0_19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1f5d965ad35_0_1985"/>
          <p:cNvSpPr/>
          <p:nvPr>
            <p:ph idx="2" type="pic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/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/>
          <p:nvPr>
            <p:ph idx="3" type="pic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/>
          <p:nvPr>
            <p:ph idx="1" type="body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/>
          <p:nvPr>
            <p:ph idx="4" type="pic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/>
          <p:nvPr>
            <p:ph idx="5" type="body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84" name="Google Shape;1984;g1f5d965ad35_0_19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g1f5d965ad35_0_1997"/>
          <p:cNvSpPr/>
          <p:nvPr>
            <p:ph idx="2" type="pic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/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/>
          <p:nvPr>
            <p:ph idx="3" type="pic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/>
          <p:nvPr>
            <p:ph idx="1" type="body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/>
          <p:nvPr>
            <p:ph idx="4" type="pic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/>
          <p:nvPr>
            <p:ph idx="5" type="body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5" name="Google Shape;1995;g1f5d965ad35_0_20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/>
          <p:nvPr>
            <p:ph idx="2" type="pic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/>
          <p:nvPr>
            <p:ph idx="1" type="body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2" name="Google Shape;2002;g1f5d965ad35_0_200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05" name="Google Shape;2005;g1f5d965ad35_0_20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/>
          <p:nvPr>
            <p:ph idx="1" type="body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9" name="Google Shape;2009;g1f5d965ad35_0_201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12" name="Google Shape;2012;g1f5d965ad35_0_20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/>
          <p:nvPr>
            <p:ph idx="2" type="pic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/>
          <p:nvPr>
            <p:ph idx="1" type="body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6" name="Google Shape;2016;g1f5d965ad35_0_2026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19" name="Google Shape;2019;g1f5d965ad35_0_20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/>
          <p:nvPr>
            <p:ph idx="2" type="pic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/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3" name="Google Shape;2023;g1f5d965ad35_0_2033"/>
          <p:cNvSpPr txBox="1"/>
          <p:nvPr>
            <p:ph idx="1" type="body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026" name="Google Shape;2026;g1f5d965ad35_0_20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/>
          <p:nvPr>
            <p:ph idx="2" type="pic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/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0" name="Google Shape;2030;g1f5d965ad35_0_2039"/>
          <p:cNvSpPr txBox="1"/>
          <p:nvPr>
            <p:ph idx="1" type="body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b="0" l="20636" r="24169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034" name="Google Shape;2034;g1f5d965ad35_0_2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/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7" name="Google Shape;2037;g1f5d965ad35_0_2046"/>
          <p:cNvSpPr txBox="1"/>
          <p:nvPr>
            <p:ph idx="1" type="body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g1f5d965ad35_0_2046"/>
          <p:cNvSpPr txBox="1"/>
          <p:nvPr>
            <p:ph idx="2" type="body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/>
          <p:nvPr>
            <p:ph idx="1" type="body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" name="Google Shape;108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070" name="Google Shape;2070;g1f5d965ad35_0_20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/>
          <p:nvPr>
            <p:ph idx="1" type="body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2" name="Google Shape;2072;g1f5d965ad35_0_2084"/>
          <p:cNvSpPr txBox="1"/>
          <p:nvPr>
            <p:ph idx="2" type="body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74" name="Google Shape;2074;g1f5d965ad35_0_20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/>
          <p:nvPr>
            <p:ph idx="1" type="body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2" name="Google Shape;2082;g1f5d965ad35_0_2088"/>
          <p:cNvSpPr txBox="1"/>
          <p:nvPr>
            <p:ph idx="2" type="body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3" name="Google Shape;2083;g1f5d965ad35_0_208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86" name="Google Shape;2086;g1f5d965ad35_0_2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/>
          <p:nvPr>
            <p:ph idx="1" type="body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4" name="Google Shape;2094;g1f5d965ad35_0_2100"/>
          <p:cNvSpPr txBox="1"/>
          <p:nvPr>
            <p:ph idx="2" type="body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5" name="Google Shape;2095;g1f5d965ad35_0_2100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8" name="Google Shape;2098;g1f5d965ad35_0_2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/>
          <p:nvPr>
            <p:ph idx="1" type="body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1" name="Google Shape;2111;g1f5d965ad35_0_2112"/>
          <p:cNvSpPr txBox="1"/>
          <p:nvPr>
            <p:ph idx="2" type="body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g1f5d965ad35_0_2112"/>
          <p:cNvSpPr txBox="1"/>
          <p:nvPr>
            <p:ph idx="3" type="body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3" name="Google Shape;2113;g1f5d965ad35_0_2112"/>
          <p:cNvSpPr txBox="1"/>
          <p:nvPr>
            <p:ph idx="4" type="body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4" name="Google Shape;2114;g1f5d965ad35_0_211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17" name="Google Shape;2117;g1f5d965ad35_0_2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/>
          <p:nvPr>
            <p:ph idx="1" type="body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/>
          <p:nvPr>
            <p:ph idx="2" type="body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/>
          <p:nvPr>
            <p:ph idx="3" type="body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0" name="Google Shape;2130;g1f5d965ad35_0_213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33" name="Google Shape;2133;g1f5d965ad35_0_2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g1f5d965ad35_0_2147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2" name="Google Shape;2142;g1f5d965ad35_0_2147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g1f5d965ad35_0_2147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4" name="Google Shape;2144;g1f5d965ad35_0_2147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50" name="Google Shape;2150;g1f5d965ad35_0_2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8" name="Google Shape;2158;g1f5d965ad35_0_2164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9" name="Google Shape;2159;g1f5d965ad35_0_2164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0" name="Google Shape;2160;g1f5d965ad35_0_2164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1" name="Google Shape;2161;g1f5d965ad35_0_2164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7" name="Google Shape;2167;g1f5d965ad35_0_2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g1f5d965ad35_0_2181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6" name="Google Shape;2176;g1f5d965ad35_0_2181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7" name="Google Shape;2177;g1f5d965ad35_0_2181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8" name="Google Shape;2178;g1f5d965ad35_0_2181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84" name="Google Shape;2184;g1f5d965ad35_0_2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2" name="Google Shape;2192;g1f5d965ad35_0_2198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3" name="Google Shape;2193;g1f5d965ad35_0_2198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4" name="Google Shape;2194;g1f5d965ad35_0_2198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5" name="Google Shape;2195;g1f5d965ad35_0_2198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01" name="Google Shape;2201;g1f5d965ad35_0_2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/>
          <p:nvPr>
            <p:ph idx="1" type="body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/>
          <p:nvPr>
            <p:ph idx="2" type="body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/>
          <p:nvPr>
            <p:ph idx="3" type="body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g1f5d965ad35_0_2215"/>
          <p:cNvSpPr/>
          <p:nvPr>
            <p:ph idx="4" type="pic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/>
          <p:nvPr>
            <p:ph idx="5" type="pic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/>
          <p:nvPr>
            <p:ph idx="6" type="pic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/>
          <p:nvPr>
            <p:ph idx="7" type="body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4" name="Google Shape;2214;g1f5d965ad35_0_2215"/>
          <p:cNvSpPr txBox="1"/>
          <p:nvPr>
            <p:ph idx="8" type="body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5" name="Google Shape;2215;g1f5d965ad35_0_2215"/>
          <p:cNvSpPr txBox="1"/>
          <p:nvPr>
            <p:ph idx="9" type="body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6" name="Google Shape;2216;g1f5d965ad35_0_221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" name="Google Shape;113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18" name="Google Shape;118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19" name="Google Shape;2219;g1f5d965ad35_0_2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/>
          <p:nvPr>
            <p:ph idx="1" type="body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/>
          <p:nvPr>
            <p:ph idx="2" type="body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/>
          <p:nvPr>
            <p:ph idx="3" type="body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8" name="Google Shape;2228;g1f5d965ad35_0_2233"/>
          <p:cNvSpPr/>
          <p:nvPr>
            <p:ph idx="4" type="pic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/>
          <p:nvPr>
            <p:ph idx="5" type="pic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/>
          <p:nvPr>
            <p:ph idx="6" type="pic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/>
          <p:nvPr>
            <p:ph idx="7" type="body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2" name="Google Shape;2232;g1f5d965ad35_0_2233"/>
          <p:cNvSpPr txBox="1"/>
          <p:nvPr>
            <p:ph idx="8" type="body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3" name="Google Shape;2233;g1f5d965ad35_0_2233"/>
          <p:cNvSpPr txBox="1"/>
          <p:nvPr>
            <p:ph idx="9" type="body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4" name="Google Shape;2234;g1f5d965ad35_0_223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7" name="Google Shape;2237;g1f5d965ad35_0_2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/>
          <p:nvPr>
            <p:ph idx="1" type="body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7" name="Google Shape;2257;g1f5d965ad35_0_2251"/>
          <p:cNvSpPr txBox="1"/>
          <p:nvPr>
            <p:ph idx="2" type="body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8" name="Google Shape;2258;g1f5d965ad35_0_2251"/>
          <p:cNvSpPr txBox="1"/>
          <p:nvPr>
            <p:ph idx="3" type="body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9" name="Google Shape;2259;g1f5d965ad35_0_2251"/>
          <p:cNvSpPr txBox="1"/>
          <p:nvPr>
            <p:ph idx="4" type="body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g1f5d965ad35_0_2251"/>
          <p:cNvSpPr txBox="1"/>
          <p:nvPr>
            <p:ph idx="5" type="body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1" name="Google Shape;2261;g1f5d965ad35_0_2251"/>
          <p:cNvSpPr txBox="1"/>
          <p:nvPr>
            <p:ph idx="6" type="body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g1f5d965ad35_0_2251"/>
          <p:cNvSpPr txBox="1"/>
          <p:nvPr>
            <p:ph idx="7" type="body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3" name="Google Shape;2263;g1f5d965ad35_0_2251"/>
          <p:cNvSpPr txBox="1"/>
          <p:nvPr>
            <p:ph idx="8" type="body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4" name="Google Shape;2264;g1f5d965ad35_0_225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67" name="Google Shape;2267;g1f5d965ad35_0_2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/>
          <p:nvPr>
            <p:ph idx="1" type="body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1" name="Google Shape;2281;g1f5d965ad35_0_2281"/>
          <p:cNvSpPr txBox="1"/>
          <p:nvPr>
            <p:ph idx="2" type="body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1f5d965ad35_0_2281"/>
          <p:cNvSpPr txBox="1"/>
          <p:nvPr>
            <p:ph idx="3" type="body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3" name="Google Shape;2283;g1f5d965ad35_0_2281"/>
          <p:cNvSpPr txBox="1"/>
          <p:nvPr>
            <p:ph idx="4" type="body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4" name="Google Shape;2284;g1f5d965ad35_0_2281"/>
          <p:cNvSpPr txBox="1"/>
          <p:nvPr>
            <p:ph idx="5" type="body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5" name="Google Shape;2285;g1f5d965ad35_0_2281"/>
          <p:cNvSpPr txBox="1"/>
          <p:nvPr>
            <p:ph idx="6" type="body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1f5d965ad35_0_2281"/>
          <p:cNvSpPr txBox="1"/>
          <p:nvPr>
            <p:ph idx="7" type="body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g1f5d965ad35_0_2281"/>
          <p:cNvSpPr txBox="1"/>
          <p:nvPr>
            <p:ph idx="8" type="body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8" name="Google Shape;2288;g1f5d965ad35_0_228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91" name="Google Shape;2291;g1f5d965ad35_0_2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04" name="Google Shape;2304;g1f5d965ad35_0_2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/>
          <p:nvPr>
            <p:ph idx="1" type="body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3" name="Google Shape;2313;g1f5d965ad35_0_2318"/>
          <p:cNvSpPr txBox="1"/>
          <p:nvPr>
            <p:ph idx="2" type="body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4" name="Google Shape;2314;g1f5d965ad35_0_2318"/>
          <p:cNvSpPr txBox="1"/>
          <p:nvPr>
            <p:ph idx="3" type="body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1f5d965ad35_0_2318"/>
          <p:cNvSpPr txBox="1"/>
          <p:nvPr>
            <p:ph idx="4" type="body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17" name="Google Shape;2317;g1f5d965ad35_0_2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/>
          <p:nvPr>
            <p:ph idx="1" type="body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5" name="Google Shape;2325;g1f5d965ad35_0_2331"/>
          <p:cNvSpPr txBox="1"/>
          <p:nvPr>
            <p:ph idx="2" type="body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6" name="Google Shape;2326;g1f5d965ad35_0_2331"/>
          <p:cNvSpPr txBox="1"/>
          <p:nvPr>
            <p:ph idx="3" type="body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7" name="Google Shape;2327;g1f5d965ad35_0_2331"/>
          <p:cNvSpPr txBox="1"/>
          <p:nvPr>
            <p:ph idx="4" type="body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8" name="Google Shape;2328;g1f5d965ad35_0_233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31" name="Google Shape;2331;g1f5d965ad35_0_2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/>
          <p:nvPr>
            <p:ph idx="1" type="body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7" name="Google Shape;2337;g1f5d965ad35_0_2345"/>
          <p:cNvSpPr txBox="1"/>
          <p:nvPr>
            <p:ph idx="2" type="body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8" name="Google Shape;2338;g1f5d965ad35_0_2345"/>
          <p:cNvSpPr txBox="1"/>
          <p:nvPr>
            <p:ph idx="3" type="body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9" name="Google Shape;2339;g1f5d965ad35_0_2345"/>
          <p:cNvSpPr txBox="1"/>
          <p:nvPr>
            <p:ph idx="4" type="body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0" name="Google Shape;2340;g1f5d965ad35_0_2345"/>
          <p:cNvSpPr/>
          <p:nvPr>
            <p:ph idx="5" type="pic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/>
          <p:nvPr>
            <p:ph idx="6" type="pic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/>
          <p:nvPr>
            <p:ph idx="7" type="pic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/>
          <p:nvPr>
            <p:ph idx="8" type="pic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47" name="Google Shape;2347;g1f5d965ad35_0_2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5" name="Google Shape;2355;g1f5d965ad35_0_2361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6" name="Google Shape;2356;g1f5d965ad35_0_2361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7" name="Google Shape;2357;g1f5d965ad35_0_2361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8" name="Google Shape;2358;g1f5d965ad35_0_2361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/>
          <p:nvPr>
            <p:ph idx="1" type="body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1" name="Google Shape;2371;g1f5d965ad35_0_2378"/>
          <p:cNvSpPr txBox="1"/>
          <p:nvPr>
            <p:ph idx="2" type="body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2" name="Google Shape;2372;g1f5d965ad35_0_2378"/>
          <p:cNvSpPr txBox="1"/>
          <p:nvPr>
            <p:ph idx="3" type="body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3" name="Google Shape;2373;g1f5d965ad35_0_2378"/>
          <p:cNvSpPr txBox="1"/>
          <p:nvPr>
            <p:ph idx="4" type="body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4" name="Google Shape;2374;g1f5d965ad35_0_2378"/>
          <p:cNvSpPr txBox="1"/>
          <p:nvPr>
            <p:ph idx="5" type="body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5" name="Google Shape;2375;g1f5d965ad35_0_2378"/>
          <p:cNvSpPr txBox="1"/>
          <p:nvPr>
            <p:ph idx="6" type="body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6" name="Google Shape;2376;g1f5d965ad35_0_2378"/>
          <p:cNvSpPr txBox="1"/>
          <p:nvPr>
            <p:ph idx="7" type="body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7" name="Google Shape;2377;g1f5d965ad35_0_2378"/>
          <p:cNvSpPr txBox="1"/>
          <p:nvPr>
            <p:ph idx="8" type="body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8" name="Google Shape;2378;g1f5d965ad35_0_2378"/>
          <p:cNvSpPr txBox="1"/>
          <p:nvPr>
            <p:ph idx="9" type="body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9" name="Google Shape;2379;g1f5d965ad35_0_2378"/>
          <p:cNvSpPr txBox="1"/>
          <p:nvPr>
            <p:ph idx="13" type="body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0" name="Google Shape;2380;g1f5d965ad35_0_2378"/>
          <p:cNvSpPr txBox="1"/>
          <p:nvPr>
            <p:ph idx="14" type="body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1" name="Google Shape;2381;g1f5d965ad35_0_2378"/>
          <p:cNvSpPr txBox="1"/>
          <p:nvPr>
            <p:ph idx="15" type="body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2" name="Google Shape;2382;g1f5d965ad35_0_2378"/>
          <p:cNvSpPr txBox="1"/>
          <p:nvPr>
            <p:ph idx="16" type="body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/>
          <p:nvPr>
            <p:ph idx="1" type="body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1" name="Google Shape;2391;g1f5d965ad35_0_2398"/>
          <p:cNvSpPr txBox="1"/>
          <p:nvPr>
            <p:ph idx="2" type="body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2" name="Google Shape;2392;g1f5d965ad35_0_2398"/>
          <p:cNvSpPr txBox="1"/>
          <p:nvPr>
            <p:ph idx="3" type="body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3" name="Google Shape;2393;g1f5d965ad35_0_2398"/>
          <p:cNvSpPr txBox="1"/>
          <p:nvPr>
            <p:ph idx="4" type="body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4" name="Google Shape;2394;g1f5d965ad35_0_2398"/>
          <p:cNvSpPr txBox="1"/>
          <p:nvPr>
            <p:ph idx="5" type="body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5" name="Google Shape;2395;g1f5d965ad35_0_2398"/>
          <p:cNvSpPr txBox="1"/>
          <p:nvPr>
            <p:ph idx="6" type="body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6" name="Google Shape;2396;g1f5d965ad35_0_2398"/>
          <p:cNvSpPr txBox="1"/>
          <p:nvPr>
            <p:ph idx="7" type="body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7" name="Google Shape;2397;g1f5d965ad35_0_2398"/>
          <p:cNvSpPr txBox="1"/>
          <p:nvPr>
            <p:ph idx="8" type="body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8" name="Google Shape;2398;g1f5d965ad35_0_2398"/>
          <p:cNvSpPr txBox="1"/>
          <p:nvPr>
            <p:ph idx="9" type="body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9" name="Google Shape;2399;g1f5d965ad35_0_2398"/>
          <p:cNvSpPr txBox="1"/>
          <p:nvPr>
            <p:ph idx="13" type="body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0" name="Google Shape;2400;g1f5d965ad35_0_2398"/>
          <p:cNvSpPr txBox="1"/>
          <p:nvPr>
            <p:ph idx="14" type="body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1" name="Google Shape;2401;g1f5d965ad35_0_2398"/>
          <p:cNvSpPr txBox="1"/>
          <p:nvPr>
            <p:ph idx="15" type="body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2" name="Google Shape;2402;g1f5d965ad35_0_2398"/>
          <p:cNvSpPr txBox="1"/>
          <p:nvPr>
            <p:ph idx="16" type="body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1" name="Google Shape;121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26" name="Google Shape;126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04" name="Google Shape;2404;g1f5d965ad35_0_2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/>
          <p:nvPr>
            <p:ph idx="1" type="body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3" name="Google Shape;2413;g1f5d965ad35_0_2418"/>
          <p:cNvSpPr txBox="1"/>
          <p:nvPr>
            <p:ph idx="2" type="body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4" name="Google Shape;2414;g1f5d965ad35_0_2418"/>
          <p:cNvSpPr txBox="1"/>
          <p:nvPr>
            <p:ph idx="3" type="body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5" name="Google Shape;2415;g1f5d965ad35_0_2418"/>
          <p:cNvSpPr txBox="1"/>
          <p:nvPr>
            <p:ph idx="4" type="body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6" name="Google Shape;2416;g1f5d965ad35_0_241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19" name="Google Shape;2419;g1f5d965ad35_0_2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/>
          <p:nvPr>
            <p:ph idx="1" type="body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8" name="Google Shape;2428;g1f5d965ad35_0_2433"/>
          <p:cNvSpPr txBox="1"/>
          <p:nvPr>
            <p:ph idx="2" type="body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9" name="Google Shape;2429;g1f5d965ad35_0_2433"/>
          <p:cNvSpPr txBox="1"/>
          <p:nvPr>
            <p:ph idx="3" type="body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0" name="Google Shape;2430;g1f5d965ad35_0_2433"/>
          <p:cNvSpPr txBox="1"/>
          <p:nvPr>
            <p:ph idx="4" type="body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1" name="Google Shape;2431;g1f5d965ad35_0_243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34" name="Google Shape;2434;g1f5d965ad35_0_2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/>
          <p:nvPr>
            <p:ph idx="1" type="body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8" name="Google Shape;2468;g1f5d965ad35_0_2448"/>
          <p:cNvSpPr txBox="1"/>
          <p:nvPr>
            <p:ph idx="2" type="body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9" name="Google Shape;2469;g1f5d965ad35_0_2448"/>
          <p:cNvSpPr txBox="1"/>
          <p:nvPr>
            <p:ph idx="3" type="body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0" name="Google Shape;2470;g1f5d965ad35_0_2448"/>
          <p:cNvSpPr txBox="1"/>
          <p:nvPr>
            <p:ph idx="4" type="body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1" name="Google Shape;2471;g1f5d965ad35_0_2448"/>
          <p:cNvSpPr txBox="1"/>
          <p:nvPr>
            <p:ph idx="5" type="body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73" name="Google Shape;2473;g1f5d965ad35_0_24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/>
          <p:nvPr>
            <p:ph idx="1" type="body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8" name="Google Shape;2508;g1f5d965ad35_0_2487"/>
          <p:cNvSpPr txBox="1"/>
          <p:nvPr>
            <p:ph idx="2" type="body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9" name="Google Shape;2509;g1f5d965ad35_0_2487"/>
          <p:cNvSpPr txBox="1"/>
          <p:nvPr>
            <p:ph idx="3" type="body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0" name="Google Shape;2510;g1f5d965ad35_0_2487"/>
          <p:cNvSpPr txBox="1"/>
          <p:nvPr>
            <p:ph idx="4" type="body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1" name="Google Shape;2511;g1f5d965ad35_0_2487"/>
          <p:cNvSpPr txBox="1"/>
          <p:nvPr>
            <p:ph idx="5" type="body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13" name="Google Shape;2513;g1f5d965ad35_0_25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/>
          <p:nvPr>
            <p:ph idx="1" type="body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6" name="Google Shape;2526;g1f5d965ad35_0_2527"/>
          <p:cNvSpPr txBox="1"/>
          <p:nvPr>
            <p:ph idx="2" type="body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7" name="Google Shape;2527;g1f5d965ad35_0_2527"/>
          <p:cNvSpPr txBox="1"/>
          <p:nvPr>
            <p:ph idx="3" type="body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8" name="Google Shape;2528;g1f5d965ad35_0_2527"/>
          <p:cNvSpPr txBox="1"/>
          <p:nvPr>
            <p:ph idx="4" type="body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9" name="Google Shape;2529;g1f5d965ad35_0_2527"/>
          <p:cNvSpPr txBox="1"/>
          <p:nvPr>
            <p:ph idx="5" type="body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0" name="Google Shape;2530;g1f5d965ad35_0_2527"/>
          <p:cNvSpPr txBox="1"/>
          <p:nvPr>
            <p:ph idx="6" type="body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1" name="Google Shape;2531;g1f5d965ad35_0_2527"/>
          <p:cNvSpPr txBox="1"/>
          <p:nvPr>
            <p:ph idx="7" type="body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2" name="Google Shape;2532;g1f5d965ad35_0_2527"/>
          <p:cNvSpPr txBox="1"/>
          <p:nvPr>
            <p:ph idx="8" type="body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34" name="Google Shape;2534;g1f5d965ad35_0_25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/>
          <p:nvPr>
            <p:ph idx="1" type="body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7" name="Google Shape;2547;g1f5d965ad35_0_2548"/>
          <p:cNvSpPr txBox="1"/>
          <p:nvPr>
            <p:ph idx="2" type="body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8" name="Google Shape;2548;g1f5d965ad35_0_2548"/>
          <p:cNvSpPr txBox="1"/>
          <p:nvPr>
            <p:ph idx="3" type="body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9" name="Google Shape;2549;g1f5d965ad35_0_2548"/>
          <p:cNvSpPr txBox="1"/>
          <p:nvPr>
            <p:ph idx="4" type="body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0" name="Google Shape;2550;g1f5d965ad35_0_2548"/>
          <p:cNvSpPr txBox="1"/>
          <p:nvPr>
            <p:ph idx="5" type="body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1" name="Google Shape;2551;g1f5d965ad35_0_2548"/>
          <p:cNvSpPr txBox="1"/>
          <p:nvPr>
            <p:ph idx="6" type="body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2" name="Google Shape;2552;g1f5d965ad35_0_2548"/>
          <p:cNvSpPr txBox="1"/>
          <p:nvPr>
            <p:ph idx="7" type="body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3" name="Google Shape;2553;g1f5d965ad35_0_2548"/>
          <p:cNvSpPr txBox="1"/>
          <p:nvPr>
            <p:ph idx="8" type="body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55" name="Google Shape;2555;g1f5d965ad35_0_25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/>
          <p:nvPr>
            <p:ph idx="1" type="body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7" name="Google Shape;2567;g1f5d965ad35_0_2569"/>
          <p:cNvSpPr txBox="1"/>
          <p:nvPr>
            <p:ph idx="2" type="body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8" name="Google Shape;2568;g1f5d965ad35_0_2569"/>
          <p:cNvSpPr txBox="1"/>
          <p:nvPr>
            <p:ph idx="3" type="body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9" name="Google Shape;2569;g1f5d965ad35_0_2569"/>
          <p:cNvSpPr txBox="1"/>
          <p:nvPr>
            <p:ph idx="4" type="body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0" name="Google Shape;2570;g1f5d965ad35_0_2569"/>
          <p:cNvSpPr txBox="1"/>
          <p:nvPr>
            <p:ph idx="5" type="body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g1f5d965ad35_0_2569"/>
          <p:cNvSpPr txBox="1"/>
          <p:nvPr>
            <p:ph idx="6" type="body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g1f5d965ad35_0_2569"/>
          <p:cNvSpPr txBox="1"/>
          <p:nvPr>
            <p:ph idx="7" type="body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74" name="Google Shape;2574;g1f5d965ad35_0_25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/>
          <p:nvPr>
            <p:ph idx="1" type="body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6" name="Google Shape;2586;g1f5d965ad35_0_2588"/>
          <p:cNvSpPr txBox="1"/>
          <p:nvPr>
            <p:ph idx="2" type="body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7" name="Google Shape;2587;g1f5d965ad35_0_2588"/>
          <p:cNvSpPr txBox="1"/>
          <p:nvPr>
            <p:ph idx="3" type="body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g1f5d965ad35_0_2588"/>
          <p:cNvSpPr txBox="1"/>
          <p:nvPr>
            <p:ph idx="4" type="body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g1f5d965ad35_0_2588"/>
          <p:cNvSpPr txBox="1"/>
          <p:nvPr>
            <p:ph idx="5" type="body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0" name="Google Shape;2590;g1f5d965ad35_0_2588"/>
          <p:cNvSpPr txBox="1"/>
          <p:nvPr>
            <p:ph idx="6" type="body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1" name="Google Shape;2591;g1f5d965ad35_0_2588"/>
          <p:cNvSpPr txBox="1"/>
          <p:nvPr>
            <p:ph idx="7" type="body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93" name="Google Shape;2593;g1f5d965ad35_0_2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flipH="1" rot="10800000">
              <a:off x="3133419" y="990104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flipH="1" rot="10800000">
              <a:off x="3133419" y="2206304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flipH="1" rot="10800000">
              <a:off x="3133419" y="2814404"/>
              <a:ext cx="818400" cy="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flipH="1" rot="10800000">
              <a:off x="3133419" y="1597904"/>
              <a:ext cx="818400" cy="12174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/>
          <p:nvPr>
            <p:ph idx="1" type="body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g1f5d965ad35_0_2607"/>
          <p:cNvSpPr txBox="1"/>
          <p:nvPr>
            <p:ph idx="2" type="body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0" name="Google Shape;2630;g1f5d965ad35_0_2607"/>
          <p:cNvSpPr txBox="1"/>
          <p:nvPr>
            <p:ph idx="3" type="body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1" name="Google Shape;2631;g1f5d965ad35_0_2607"/>
          <p:cNvSpPr txBox="1"/>
          <p:nvPr>
            <p:ph idx="4" type="body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2" name="Google Shape;2632;g1f5d965ad35_0_2607"/>
          <p:cNvSpPr txBox="1"/>
          <p:nvPr>
            <p:ph idx="5" type="body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3" name="Google Shape;2633;g1f5d965ad35_0_2607"/>
          <p:cNvSpPr txBox="1"/>
          <p:nvPr>
            <p:ph idx="6" type="body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4" name="Google Shape;2634;g1f5d965ad35_0_2607"/>
          <p:cNvSpPr txBox="1"/>
          <p:nvPr>
            <p:ph idx="7" type="body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5" name="Google Shape;2635;g1f5d965ad35_0_2607"/>
          <p:cNvSpPr txBox="1"/>
          <p:nvPr>
            <p:ph idx="8" type="body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637" name="Google Shape;2637;g1f5d965ad35_0_26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flipH="1" rot="10800000">
              <a:off x="3133419" y="990104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flipH="1" rot="10800000">
              <a:off x="3133419" y="2206304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flipH="1" rot="10800000">
              <a:off x="3133419" y="2814404"/>
              <a:ext cx="818400" cy="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flipH="1" rot="10800000">
              <a:off x="3133419" y="1597904"/>
              <a:ext cx="818400" cy="12174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/>
          <p:nvPr>
            <p:ph idx="1" type="body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3" name="Google Shape;2673;g1f5d965ad35_0_2651"/>
          <p:cNvSpPr txBox="1"/>
          <p:nvPr>
            <p:ph idx="2" type="body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4" name="Google Shape;2674;g1f5d965ad35_0_2651"/>
          <p:cNvSpPr txBox="1"/>
          <p:nvPr>
            <p:ph idx="3" type="body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5" name="Google Shape;2675;g1f5d965ad35_0_2651"/>
          <p:cNvSpPr txBox="1"/>
          <p:nvPr>
            <p:ph idx="4" type="body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6" name="Google Shape;2676;g1f5d965ad35_0_2651"/>
          <p:cNvSpPr txBox="1"/>
          <p:nvPr>
            <p:ph idx="5" type="body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7" name="Google Shape;2677;g1f5d965ad35_0_2651"/>
          <p:cNvSpPr txBox="1"/>
          <p:nvPr>
            <p:ph idx="6" type="body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8" name="Google Shape;2678;g1f5d965ad35_0_2651"/>
          <p:cNvSpPr txBox="1"/>
          <p:nvPr>
            <p:ph idx="7" type="body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9" name="Google Shape;2679;g1f5d965ad35_0_2651"/>
          <p:cNvSpPr txBox="1"/>
          <p:nvPr>
            <p:ph idx="8" type="body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682" name="Google Shape;2682;g1f5d965ad35_0_26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7" name="Google Shape;2717;g1f5d965ad35_0_2695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8" name="Google Shape;2718;g1f5d965ad35_0_2695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9" name="Google Shape;2719;g1f5d965ad35_0_2695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0" name="Google Shape;2720;g1f5d965ad35_0_2695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1" name="Google Shape;2721;g1f5d965ad35_0_2695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2" name="Google Shape;2722;g1f5d965ad35_0_2695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3" name="Google Shape;2723;g1f5d965ad35_0_2695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726" name="Google Shape;2726;g1f5d965ad35_0_27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1" name="Google Shape;2761;g1f5d965ad35_0_2739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2" name="Google Shape;2762;g1f5d965ad35_0_2739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3" name="Google Shape;2763;g1f5d965ad35_0_2739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4" name="Google Shape;2764;g1f5d965ad35_0_2739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5" name="Google Shape;2765;g1f5d965ad35_0_2739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6" name="Google Shape;2766;g1f5d965ad35_0_2739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7" name="Google Shape;2767;g1f5d965ad35_0_2739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770" name="Google Shape;2770;g1f5d965ad35_0_2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5" name="Google Shape;2805;g1f5d965ad35_0_2783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6" name="Google Shape;2806;g1f5d965ad35_0_2783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7" name="Google Shape;2807;g1f5d965ad35_0_2783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8" name="Google Shape;2808;g1f5d965ad35_0_2783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9" name="Google Shape;2809;g1f5d965ad35_0_2783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0" name="Google Shape;2810;g1f5d965ad35_0_2783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1" name="Google Shape;2811;g1f5d965ad35_0_2783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13" name="Google Shape;2813;g1f5d965ad35_0_28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3" name="Google Shape;2833;g1f5d965ad35_0_2827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4" name="Google Shape;2834;g1f5d965ad35_0_2827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5" name="Google Shape;2835;g1f5d965ad35_0_2827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6" name="Google Shape;2836;g1f5d965ad35_0_2827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7" name="Google Shape;2837;g1f5d965ad35_0_2827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8" name="Google Shape;2838;g1f5d965ad35_0_2827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9" name="Google Shape;2839;g1f5d965ad35_0_2827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41" name="Google Shape;2841;g1f5d965ad35_0_28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1" name="Google Shape;2861;g1f5d965ad35_0_2855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2" name="Google Shape;2862;g1f5d965ad35_0_2855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3" name="Google Shape;2863;g1f5d965ad35_0_2855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g1f5d965ad35_0_2855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g1f5d965ad35_0_2855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6" name="Google Shape;2866;g1f5d965ad35_0_2855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7" name="Google Shape;2867;g1f5d965ad35_0_2855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69" name="Google Shape;2869;g1f5d965ad35_0_28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g1f5d965ad35_0_2883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0" name="Google Shape;2890;g1f5d965ad35_0_2883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1" name="Google Shape;2891;g1f5d965ad35_0_2883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g1f5d965ad35_0_2883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3" name="Google Shape;2893;g1f5d965ad35_0_2883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4" name="Google Shape;2894;g1f5d965ad35_0_2883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g1f5d965ad35_0_2883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97" name="Google Shape;2897;g1f5d965ad35_0_29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descr="Icon&#10;&#10;Description automatically generated" id="2901" name="Google Shape;2901;g1f5d965ad35_0_29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5" name="Google Shape;2915;g1f5d965ad35_0_29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6" name="Google Shape;2916;g1f5d965ad35_0_29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7" name="Google Shape;2917;g1f5d965ad35_0_29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8" name="Google Shape;2918;g1f5d965ad35_0_29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9" name="Google Shape;2919;g1f5d965ad35_0_29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0" name="Google Shape;2920;g1f5d965ad35_0_29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1" name="Google Shape;2921;g1f5d965ad35_0_29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2" name="Google Shape;2922;g1f5d965ad35_0_29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24" name="Google Shape;2924;g1f5d965ad35_0_29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descr="A picture containing icon&#10;&#10;Description automatically generated" id="2928" name="Google Shape;2928;g1f5d965ad35_0_2938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/>
          <p:nvPr>
            <p:ph idx="1" type="body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8" name="Google Shape;2938;g1f5d965ad35_0_2938"/>
          <p:cNvSpPr txBox="1"/>
          <p:nvPr>
            <p:ph idx="2" type="body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9" name="Google Shape;2939;g1f5d965ad35_0_2938"/>
          <p:cNvSpPr txBox="1"/>
          <p:nvPr>
            <p:ph idx="3" type="body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0" name="Google Shape;2940;g1f5d965ad35_0_2938"/>
          <p:cNvSpPr txBox="1"/>
          <p:nvPr>
            <p:ph idx="4" type="body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1" name="Google Shape;2941;g1f5d965ad35_0_2938"/>
          <p:cNvSpPr txBox="1"/>
          <p:nvPr>
            <p:ph idx="5" type="body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2" name="Google Shape;2942;g1f5d965ad35_0_2938"/>
          <p:cNvSpPr txBox="1"/>
          <p:nvPr>
            <p:ph idx="6" type="body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3" name="Google Shape;2943;g1f5d965ad35_0_2938"/>
          <p:cNvSpPr txBox="1"/>
          <p:nvPr>
            <p:ph idx="7" type="body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4" name="Google Shape;2944;g1f5d965ad35_0_2938"/>
          <p:cNvSpPr txBox="1"/>
          <p:nvPr>
            <p:ph idx="8" type="body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5" name="Google Shape;2945;g1f5d965ad35_0_2938"/>
          <p:cNvSpPr txBox="1"/>
          <p:nvPr>
            <p:ph idx="9" type="body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47" name="Google Shape;2947;g1f5d965ad35_0_29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6" name="Google Shape;2976;g1f5d965ad35_0_2961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7" name="Google Shape;2977;g1f5d965ad35_0_2961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8" name="Google Shape;2978;g1f5d965ad35_0_2961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1" name="Google Shape;3011;g1f5d965ad35_0_2961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2" name="Google Shape;3012;g1f5d965ad35_0_2961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3" name="Google Shape;3013;g1f5d965ad35_0_2961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4" name="Google Shape;3014;g1f5d965ad35_0_2961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16" name="Google Shape;3016;g1f5d965ad35_0_30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5" name="Google Shape;3045;g1f5d965ad35_0_3030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6" name="Google Shape;3046;g1f5d965ad35_0_3030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7" name="Google Shape;3047;g1f5d965ad35_0_3030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0" name="Google Shape;3080;g1f5d965ad35_0_3030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1" name="Google Shape;3081;g1f5d965ad35_0_3030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2" name="Google Shape;3082;g1f5d965ad35_0_3030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3" name="Google Shape;3083;g1f5d965ad35_0_3030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85" name="Google Shape;3085;g1f5d965ad35_0_30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4" name="Google Shape;3114;g1f5d965ad35_0_3099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5" name="Google Shape;3115;g1f5d965ad35_0_3099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6" name="Google Shape;3116;g1f5d965ad35_0_3099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9" name="Google Shape;3149;g1f5d965ad35_0_3099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0" name="Google Shape;3150;g1f5d965ad35_0_3099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1" name="Google Shape;3151;g1f5d965ad35_0_3099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2" name="Google Shape;3152;g1f5d965ad35_0_3099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154" name="Google Shape;3154;g1f5d965ad35_0_3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/>
          <p:nvPr>
            <p:ph idx="1" type="body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g1f5d965ad35_0_3168"/>
          <p:cNvSpPr txBox="1"/>
          <p:nvPr>
            <p:ph idx="2" type="body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1f5d965ad35_0_3168"/>
          <p:cNvSpPr txBox="1"/>
          <p:nvPr>
            <p:ph idx="3" type="body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1" name="Google Shape;3191;g1f5d965ad35_0_3168"/>
          <p:cNvSpPr txBox="1"/>
          <p:nvPr>
            <p:ph idx="4" type="body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g1f5d965ad35_0_3168"/>
          <p:cNvSpPr txBox="1"/>
          <p:nvPr>
            <p:ph idx="5" type="body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/>
          <p:nvPr>
            <p:ph idx="6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g1f5d965ad35_0_3168"/>
          <p:cNvSpPr txBox="1"/>
          <p:nvPr>
            <p:ph idx="7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6" name="Google Shape;3226;g1f5d965ad35_0_3168"/>
          <p:cNvSpPr txBox="1"/>
          <p:nvPr>
            <p:ph idx="8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7" name="Google Shape;3227;g1f5d965ad35_0_3168"/>
          <p:cNvSpPr txBox="1"/>
          <p:nvPr>
            <p:ph idx="9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8" name="Google Shape;3228;g1f5d965ad35_0_3168"/>
          <p:cNvSpPr txBox="1"/>
          <p:nvPr>
            <p:ph idx="13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30" name="Google Shape;3230;g1f5d965ad35_0_3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/>
          <p:nvPr>
            <p:ph idx="1" type="body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1" name="Google Shape;3281;g1f5d965ad35_0_3244"/>
          <p:cNvSpPr txBox="1"/>
          <p:nvPr>
            <p:ph idx="2" type="body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2" name="Google Shape;3282;g1f5d965ad35_0_3244"/>
          <p:cNvSpPr txBox="1"/>
          <p:nvPr>
            <p:ph idx="3" type="body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3" name="Google Shape;3283;g1f5d965ad35_0_3244"/>
          <p:cNvSpPr txBox="1"/>
          <p:nvPr>
            <p:ph idx="4" type="body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4" name="Google Shape;3284;g1f5d965ad35_0_3244"/>
          <p:cNvSpPr txBox="1"/>
          <p:nvPr>
            <p:ph idx="5" type="body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5" name="Google Shape;3285;g1f5d965ad35_0_3244"/>
          <p:cNvSpPr txBox="1"/>
          <p:nvPr>
            <p:ph idx="6" type="body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6" name="Google Shape;3286;g1f5d965ad35_0_3244"/>
          <p:cNvSpPr txBox="1"/>
          <p:nvPr>
            <p:ph idx="7" type="body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7" name="Google Shape;3287;g1f5d965ad35_0_3244"/>
          <p:cNvSpPr txBox="1"/>
          <p:nvPr>
            <p:ph idx="8" type="body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8" name="Google Shape;3288;g1f5d965ad35_0_3244"/>
          <p:cNvSpPr txBox="1"/>
          <p:nvPr>
            <p:ph idx="9" type="body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9" name="Google Shape;3289;g1f5d965ad35_0_3244"/>
          <p:cNvSpPr txBox="1"/>
          <p:nvPr>
            <p:ph idx="13" type="body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91" name="Google Shape;3291;g1f5d965ad35_0_3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295" name="Google Shape;3295;g1f5d965ad35_0_33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296" name="Google Shape;3296;g1f5d965ad35_0_3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02" name="Google Shape;3302;g1f5d965ad35_0_33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03" name="Google Shape;3303;g1f5d965ad35_0_33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09" name="Google Shape;3309;g1f5d965ad35_0_33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10" name="Google Shape;3310;g1f5d965ad35_0_33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16" name="Google Shape;3316;g1f5d965ad35_0_33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17" name="Google Shape;3317;g1f5d965ad35_0_3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/>
          <p:nvPr>
            <p:ph idx="1" type="body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27" name="Google Shape;3327;g1f5d965ad35_0_334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28" name="Google Shape;3328;g1f5d965ad35_0_334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29" name="Google Shape;3329;g1f5d965ad35_0_3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38" name="Google Shape;3338;g1f5d965ad35_0_335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39" name="Google Shape;3339;g1f5d965ad35_0_335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40" name="Google Shape;3340;g1f5d965ad35_0_3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49" name="Google Shape;3349;g1f5d965ad35_0_336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50" name="Google Shape;3350;g1f5d965ad35_0_336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51" name="Google Shape;3351;g1f5d965ad35_0_3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60" name="Google Shape;3360;g1f5d965ad35_0_337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61" name="Google Shape;3361;g1f5d965ad35_0_337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62" name="Google Shape;3362;g1f5d965ad35_0_3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79" name="Google Shape;3379;g1f5d965ad35_0_33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80" name="Google Shape;3380;g1f5d965ad35_0_33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81" name="Google Shape;3381;g1f5d965ad35_0_3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98" name="Google Shape;3398;g1f5d965ad35_0_341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99" name="Google Shape;3399;g1f5d965ad35_0_341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400" name="Google Shape;3400;g1f5d965ad35_0_3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iI8m4ekx8A=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416" name="Google Shape;3416;g1f5d965ad35_0_34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417" name="Google Shape;3417;g1f5d965ad35_0_34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/>
          <p:nvPr>
            <p:ph idx="1" type="body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0" name="Google Shape;3420;g1f5d965ad35_0_3430"/>
          <p:cNvSpPr txBox="1"/>
          <p:nvPr>
            <p:ph idx="2" type="body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giYbiaCY8E=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b="0" l="6267" r="24765" t="0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425" name="Google Shape;3425;g1f5d965ad35_0_3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29" name="Google Shape;3429;g1f5d965ad35_0_3436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QuYVW4wTLQ=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b="0" l="6267" r="24765" t="0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35" name="Google Shape;3435;g1f5d965ad35_0_34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9" name="Google Shape;3439;g1f5d965ad35_0_3445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jULGZ8RR3U="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3443" name="Google Shape;3443;g1f5d965ad35_0_34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5" name="Google Shape;3445;g1f5d965ad35_0_3455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6" name="Google Shape;3446;g1f5d965ad35_0_3455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/>
          <p:nvPr>
            <p:ph idx="3" type="body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aDTAWBnBQk="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52" name="Google Shape;3452;g1f5d965ad35_0_34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g1f5d965ad35_0_3463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4" name="Google Shape;3454;g1f5d965ad35_0_3463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6" name="Google Shape;3456;g1f5d965ad35_0_3463"/>
          <p:cNvSpPr txBox="1"/>
          <p:nvPr>
            <p:ph idx="3" type="body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1sf4Q5ZWGQ=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59" name="Google Shape;3459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g1f5d965ad35_0_3472"/>
          <p:cNvSpPr txBox="1"/>
          <p:nvPr>
            <p:ph idx="1" type="body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1" name="Google Shape;3461;g1f5d965ad35_0_3472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3" name="Google Shape;3463;g1f5d965ad35_0_3472"/>
          <p:cNvSpPr txBox="1"/>
          <p:nvPr>
            <p:ph idx="3" type="body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2" name="Google Shape;152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TcVCDMAs9U="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66" name="Google Shape;3466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g1f5d965ad35_0_3479"/>
          <p:cNvSpPr txBox="1"/>
          <p:nvPr>
            <p:ph idx="1" type="body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g1f5d965ad35_0_3479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0" name="Google Shape;3470;g1f5d965ad35_0_3479"/>
          <p:cNvSpPr txBox="1"/>
          <p:nvPr>
            <p:ph idx="3" type="body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J/7iBr1+Aw="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72" name="Google Shape;3472;g1f5d965ad35_0_34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/>
          <p:nvPr>
            <p:ph idx="1" type="body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5" name="Google Shape;3475;g1f5d965ad35_0_3486"/>
          <p:cNvSpPr txBox="1"/>
          <p:nvPr>
            <p:ph idx="2" type="body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b="2258" l="11596" r="7410" t="10542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omooRYgtOs="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78" name="Google Shape;3478;g1f5d965ad35_0_34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/>
          <p:nvPr>
            <p:ph idx="1" type="body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g1f5d965ad35_0_3492"/>
          <p:cNvSpPr txBox="1"/>
          <p:nvPr>
            <p:ph idx="2" type="body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b="2258" l="11596" r="7410" t="10542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Ba5VyrznHE="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3485" name="Google Shape;3485;g1f5d965ad35_0_34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/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g1f5d965ad35_0_3498"/>
          <p:cNvSpPr/>
          <p:nvPr>
            <p:ph idx="2" type="pic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91" name="Google Shape;3491;g1f5d965ad35_0_35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b="52399" l="16484" r="16531" t="87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/>
          <p:nvPr>
            <p:ph idx="1" type="body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xQb/haoxIoI="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496" name="Google Shape;3496;g1f5d965ad35_0_35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3497" name="Google Shape;3497;g1f5d965ad35_0_3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/>
          <p:nvPr>
            <p:ph idx="1" type="body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4" name="Google Shape;3504;g1f5d965ad35_0_3509"/>
          <p:cNvSpPr txBox="1"/>
          <p:nvPr>
            <p:ph idx="2" type="body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xDJ6O6qqGQ=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07" name="Google Shape;3507;g1f5d965ad35_0_35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3508" name="Google Shape;3508;g1f5d965ad35_0_3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/>
          <p:nvPr>
            <p:ph idx="1" type="body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Pvf62mYMRg="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12" name="Google Shape;3512;g1f5d965ad35_0_3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/>
          <p:nvPr>
            <p:ph idx="1" type="body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xTrQ5c5BAc="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27" name="Google Shape;3527;g1f5d965ad35_0_3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/>
          <p:nvPr>
            <p:ph idx="1" type="body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g/sqsIM5ZM="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3541" name="Google Shape;3541;g1f5d965ad35_0_35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3542" name="Google Shape;3542;g1f5d965ad35_0_3555"/>
          <p:cNvPicPr preferRelativeResize="0"/>
          <p:nvPr/>
        </p:nvPicPr>
        <p:blipFill rotWithShape="1">
          <a:blip r:embed="rId3">
            <a:alphaModFix/>
          </a:blip>
          <a:srcRect b="0" l="11613" r="0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43" name="Google Shape;3543;g1f5d965ad35_0_35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/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7" name="Google Shape;3547;g1f5d965ad35_0_3555"/>
          <p:cNvSpPr txBox="1"/>
          <p:nvPr>
            <p:ph idx="1" type="body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0" name="Google Shape;160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UOKSbeOY8="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49" name="Google Shape;3549;g1f5d965ad35_0_356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50" name="Google Shape;3550;g1f5d965ad35_0_3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/>
          <p:nvPr>
            <p:ph idx="1" type="body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QX8xDz+iao="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57" name="Google Shape;3557;g1f5d965ad35_0_3571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58" name="Google Shape;3558;g1f5d965ad35_0_3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b="47599" l="0" r="0" t="-454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/>
          <p:nvPr>
            <p:ph idx="1" type="body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ay8rAN2Gks=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64" name="Google Shape;3564;g1f5d965ad35_0_357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65" name="Google Shape;3565;g1f5d965ad35_0_3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/>
          <p:nvPr>
            <p:ph idx="1" type="body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eX2BQ/UgoI="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72" name="Google Shape;3572;g1f5d965ad35_0_358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73" name="Google Shape;3573;g1f5d965ad35_0_3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b="47599" l="0" r="0" t="-454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/>
          <p:nvPr>
            <p:ph idx="1" type="body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bWBmyKL+Y="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80" name="Google Shape;3580;g1f5d965ad35_0_3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3581" name="Google Shape;3581;g1f5d965ad35_0_3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582" name="Google Shape;3582;g1f5d965ad35_0_3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/>
          <p:nvPr>
            <p:ph idx="1" type="body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90fBIECbZs="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586" name="Google Shape;3586;g1f5d965ad35_0_35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587" name="Google Shape;3587;g1f5d965ad35_0_35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588" name="Google Shape;3588;g1f5d965ad35_0_3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589" name="Google Shape;3589;g1f5d965ad35_0_359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/>
          <p:nvPr>
            <p:ph idx="1" type="body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1" name="Google Shape;3591;g1f5d965ad35_0_3599"/>
          <p:cNvSpPr txBox="1"/>
          <p:nvPr>
            <p:ph idx="2" type="body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b="12613" l="0" r="0" t="18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94" name="Google Shape;3594;g1f5d965ad35_0_3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/>
          <p:nvPr>
            <p:ph idx="1" type="body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7" name="Google Shape;3597;g1f5d965ad35_0_3607"/>
          <p:cNvSpPr txBox="1"/>
          <p:nvPr>
            <p:ph idx="2" type="body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b="12942" l="0" r="0" t="2683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3602" name="Google Shape;3602;g1f5d965ad35_0_3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/>
          <p:nvPr>
            <p:ph idx="1" type="body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1f5d965ad35_0_3613"/>
          <p:cNvSpPr txBox="1"/>
          <p:nvPr>
            <p:ph idx="2" type="body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b="12942" l="0" r="0" t="2683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3612" name="Google Shape;3612;g1f5d965ad35_0_3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/>
          <p:nvPr>
            <p:ph idx="1" type="body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7" name="Google Shape;3617;g1f5d965ad35_0_3623"/>
          <p:cNvSpPr txBox="1"/>
          <p:nvPr>
            <p:ph idx="2" type="body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6Kzp98yfeg="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20" name="Google Shape;3620;g1f5d965ad35_0_36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g1f5d965ad35_0_3633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4" name="Google Shape;3624;g1f5d965ad35_0_3633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2" name="Google Shape;172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30cVwhGp+0="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27" name="Google Shape;3627;g1f5d965ad35_0_36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g1f5d965ad35_0_3640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1" name="Google Shape;3631;g1f5d965ad35_0_3640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b4Lk76CV4I="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34" name="Google Shape;3634;g1f5d965ad35_0_36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g1f5d965ad35_0_3647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8" name="Google Shape;3638;g1f5d965ad35_0_3647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3641" name="Google Shape;3641;g1f5d965ad35_0_3654"/>
          <p:cNvPicPr preferRelativeResize="0"/>
          <p:nvPr/>
        </p:nvPicPr>
        <p:blipFill rotWithShape="1">
          <a:blip r:embed="rId2">
            <a:alphaModFix/>
          </a:blip>
          <a:srcRect b="45931" l="20568" r="20562" t="0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3642" name="Google Shape;3642;g1f5d965ad35_0_36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3644" name="Google Shape;3644;g1f5d965ad35_0_3654"/>
          <p:cNvPicPr preferRelativeResize="0"/>
          <p:nvPr/>
        </p:nvPicPr>
        <p:blipFill rotWithShape="1">
          <a:blip r:embed="rId3">
            <a:alphaModFix/>
          </a:blip>
          <a:srcRect b="0" l="20443" r="22452" t="0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5" name="Google Shape;3645;g1f5d965ad35_0_3654"/>
          <p:cNvSpPr txBox="1"/>
          <p:nvPr>
            <p:ph idx="1" type="body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6" name="Google Shape;3646;g1f5d965ad35_0_3654"/>
          <p:cNvSpPr txBox="1"/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dEM+p0no04="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3648" name="Google Shape;3648;g1f5d965ad35_0_36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3649" name="Google Shape;3649;g1f5d965ad35_0_36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3" name="Google Shape;183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3" name="Google Shape;193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0" name="Google Shape;200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7" name="Google Shape;207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14" name="Google Shape;214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22" name="Google Shape;222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58" name="Google Shape;258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62" name="Google Shape;262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4" name="Google Shape;274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6" name="Google Shape;286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5" name="Google Shape;305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28" name="Google Shape;28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29" name="Google Shape;29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8" name="Google Shape;338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5" name="Google Shape;355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2" name="Google Shape;372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9" name="Google Shape;389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" name="Google Shape;404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7" name="Google Shape;407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5" name="Google Shape;425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55" name="Google Shape;455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9" name="Google Shape;479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2" name="Google Shape;492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5" name="Google Shape;505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3" name="Google Shape;513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5" name="Google Shape;515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38" name="Google Shape;38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9" name="Google Shape;39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41" name="Google Shape;41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19" name="Google Shape;519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6" name="Google Shape;526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5" name="Google Shape;545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92" name="Google Shape;592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7" name="Google Shape;607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2" name="Google Shape;622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7" name="Google Shape;657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8" name="Google Shape;658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9" name="Google Shape;659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61" name="Google Shape;661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8" name="Google Shape;698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9" name="Google Shape;699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01" name="Google Shape;701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7" name="Google Shape;717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22" name="Google Shape;722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46" name="Google Shape;46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47" name="Google Shape;47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43" name="Google Shape;743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62" name="Google Shape;762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8" name="Google Shape;778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81" name="Google Shape;781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1" name="Google Shape;821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3" name="Google Shape;823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25" name="Google Shape;825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3" name="Google Shape;863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4" name="Google Shape;864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5" name="Google Shape;865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70" name="Google Shape;870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14" name="Google Shape;914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9" name="Google Shape;949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0" name="Google Shape;950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1" name="Google Shape;951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2" name="Google Shape;952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58" name="Google Shape;958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6" name="Google Shape;996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01" name="Google Shape;1001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1" name="Google Shape;1021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7" name="Google Shape;1027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29" name="Google Shape;1029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5" name="Google Shape;1055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57" name="Google Shape;1057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0" name="Google Shape;50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5" name="Google Shape;1085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1089" name="Google Shape;1089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12" name="Google Shape;1112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16" name="Google Shape;1116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5" name="Google Shape;1135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04" name="Google Shape;120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73" name="Google Shape;1273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42" name="Google Shape;1342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18" name="Google Shape;1418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117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79" name="Google Shape;1479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3" name="Google Shape;1483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4" name="Google Shape;1484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0" name="Google Shape;1490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1" name="Google Shape;14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7" name="Google Shape;57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7" name="Google Shape;1497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8" name="Google Shape;1498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04" name="Google Shape;1504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05" name="Google Shape;1505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48" name="Google Shape;154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49" name="Google Shape;1549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0" name="Google Shape;1550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67" name="Google Shape;156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68" name="Google Shape;1568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69" name="Google Shape;156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86" name="Google Shape;158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87" name="Google Shape;1587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88" name="Google Shape;158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604" name="Google Shape;1604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05" name="Google Shape;1605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13" name="Google Shape;161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7" name="Google Shape;1617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64" name="Google Shape;64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3" name="Google Shape;1623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7" name="Google Shape;1627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31" name="Google Shape;1631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0" name="Google Shape;1640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7" name="Google Shape;1647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54" name="Google Shape;1654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8" name="Google Shape;1658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0" name="Google Shape;166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6" name="Google Shape;1666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73" name="Google Shape;167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79" name="Google Shape;1679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59.xml"/><Relationship Id="rId41" Type="http://schemas.openxmlformats.org/officeDocument/2006/relationships/slideLayout" Target="../slideLayouts/slideLayout158.xml"/><Relationship Id="rId44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3.xml"/><Relationship Id="rId45" Type="http://schemas.openxmlformats.org/officeDocument/2006/relationships/slideLayout" Target="../slideLayouts/slideLayout162.xml"/><Relationship Id="rId107" Type="http://schemas.openxmlformats.org/officeDocument/2006/relationships/slideLayout" Target="../slideLayouts/slideLayout224.xml"/><Relationship Id="rId106" Type="http://schemas.openxmlformats.org/officeDocument/2006/relationships/slideLayout" Target="../slideLayouts/slideLayout223.xml"/><Relationship Id="rId105" Type="http://schemas.openxmlformats.org/officeDocument/2006/relationships/slideLayout" Target="../slideLayouts/slideLayout222.xml"/><Relationship Id="rId104" Type="http://schemas.openxmlformats.org/officeDocument/2006/relationships/slideLayout" Target="../slideLayouts/slideLayout221.xml"/><Relationship Id="rId109" Type="http://schemas.openxmlformats.org/officeDocument/2006/relationships/slideLayout" Target="../slideLayouts/slideLayout226.xml"/><Relationship Id="rId108" Type="http://schemas.openxmlformats.org/officeDocument/2006/relationships/slideLayout" Target="../slideLayouts/slideLayout225.xml"/><Relationship Id="rId48" Type="http://schemas.openxmlformats.org/officeDocument/2006/relationships/slideLayout" Target="../slideLayouts/slideLayout165.xml"/><Relationship Id="rId47" Type="http://schemas.openxmlformats.org/officeDocument/2006/relationships/slideLayout" Target="../slideLayouts/slideLayout164.xml"/><Relationship Id="rId49" Type="http://schemas.openxmlformats.org/officeDocument/2006/relationships/slideLayout" Target="../slideLayouts/slideLayout166.xml"/><Relationship Id="rId103" Type="http://schemas.openxmlformats.org/officeDocument/2006/relationships/slideLayout" Target="../slideLayouts/slideLayout220.xml"/><Relationship Id="rId102" Type="http://schemas.openxmlformats.org/officeDocument/2006/relationships/slideLayout" Target="../slideLayouts/slideLayout219.xml"/><Relationship Id="rId101" Type="http://schemas.openxmlformats.org/officeDocument/2006/relationships/slideLayout" Target="../slideLayouts/slideLayout218.xml"/><Relationship Id="rId100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51.xml"/><Relationship Id="rId37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46.xml"/><Relationship Id="rId95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11.xml"/><Relationship Id="rId97" Type="http://schemas.openxmlformats.org/officeDocument/2006/relationships/slideLayout" Target="../slideLayouts/slideLayout214.xml"/><Relationship Id="rId9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28.xml"/><Relationship Id="rId99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27.xml"/><Relationship Id="rId9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91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07.xml"/><Relationship Id="rId93" Type="http://schemas.openxmlformats.org/officeDocument/2006/relationships/slideLayout" Target="../slideLayouts/slideLayout210.xml"/><Relationship Id="rId92" Type="http://schemas.openxmlformats.org/officeDocument/2006/relationships/slideLayout" Target="../slideLayouts/slideLayout209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234.xml"/><Relationship Id="rId116" Type="http://schemas.openxmlformats.org/officeDocument/2006/relationships/slideLayout" Target="../slideLayouts/slideLayout233.xml"/><Relationship Id="rId11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132.xml"/><Relationship Id="rId110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36.xml"/><Relationship Id="rId114" Type="http://schemas.openxmlformats.org/officeDocument/2006/relationships/slideLayout" Target="../slideLayouts/slideLayout231.xml"/><Relationship Id="rId18" Type="http://schemas.openxmlformats.org/officeDocument/2006/relationships/slideLayout" Target="../slideLayouts/slideLayout135.xml"/><Relationship Id="rId113" Type="http://schemas.openxmlformats.org/officeDocument/2006/relationships/slideLayout" Target="../slideLayouts/slideLayout230.xml"/><Relationship Id="rId112" Type="http://schemas.openxmlformats.org/officeDocument/2006/relationships/slideLayout" Target="../slideLayouts/slideLayout229.xml"/><Relationship Id="rId111" Type="http://schemas.openxmlformats.org/officeDocument/2006/relationships/slideLayout" Target="../slideLayouts/slideLayout228.xml"/><Relationship Id="rId84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0.xml"/><Relationship Id="rId86" Type="http://schemas.openxmlformats.org/officeDocument/2006/relationships/slideLayout" Target="../slideLayouts/slideLayout203.xml"/><Relationship Id="rId85" Type="http://schemas.openxmlformats.org/officeDocument/2006/relationships/slideLayout" Target="../slideLayouts/slideLayout202.xml"/><Relationship Id="rId88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04.xml"/><Relationship Id="rId89" Type="http://schemas.openxmlformats.org/officeDocument/2006/relationships/slideLayout" Target="../slideLayouts/slideLayout206.xml"/><Relationship Id="rId80" Type="http://schemas.openxmlformats.org/officeDocument/2006/relationships/slideLayout" Target="../slideLayouts/slideLayout197.xml"/><Relationship Id="rId82" Type="http://schemas.openxmlformats.org/officeDocument/2006/relationships/slideLayout" Target="../slideLayouts/slideLayout199.xml"/><Relationship Id="rId81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73" Type="http://schemas.openxmlformats.org/officeDocument/2006/relationships/slideLayout" Target="../slideLayouts/slideLayout190.xml"/><Relationship Id="rId72" Type="http://schemas.openxmlformats.org/officeDocument/2006/relationships/slideLayout" Target="../slideLayouts/slideLayout189.xml"/><Relationship Id="rId75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191.xml"/><Relationship Id="rId77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193.xml"/><Relationship Id="rId79" Type="http://schemas.openxmlformats.org/officeDocument/2006/relationships/slideLayout" Target="../slideLayouts/slideLayout196.xml"/><Relationship Id="rId78" Type="http://schemas.openxmlformats.org/officeDocument/2006/relationships/slideLayout" Target="../slideLayouts/slideLayout195.xml"/><Relationship Id="rId71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87.xml"/><Relationship Id="rId62" Type="http://schemas.openxmlformats.org/officeDocument/2006/relationships/slideLayout" Target="../slideLayouts/slideLayout179.xml"/><Relationship Id="rId61" Type="http://schemas.openxmlformats.org/officeDocument/2006/relationships/slideLayout" Target="../slideLayouts/slideLayout178.xml"/><Relationship Id="rId64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0.xml"/><Relationship Id="rId66" Type="http://schemas.openxmlformats.org/officeDocument/2006/relationships/slideLayout" Target="../slideLayouts/slideLayout183.xml"/><Relationship Id="rId65" Type="http://schemas.openxmlformats.org/officeDocument/2006/relationships/slideLayout" Target="../slideLayouts/slideLayout182.xml"/><Relationship Id="rId68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84.xml"/><Relationship Id="rId60" Type="http://schemas.openxmlformats.org/officeDocument/2006/relationships/slideLayout" Target="../slideLayouts/slideLayout177.xml"/><Relationship Id="rId69" Type="http://schemas.openxmlformats.org/officeDocument/2006/relationships/slideLayout" Target="../slideLayouts/slideLayout186.xml"/><Relationship Id="rId51" Type="http://schemas.openxmlformats.org/officeDocument/2006/relationships/slideLayout" Target="../slideLayouts/slideLayout168.xml"/><Relationship Id="rId50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69.xml"/><Relationship Id="rId55" Type="http://schemas.openxmlformats.org/officeDocument/2006/relationships/slideLayout" Target="../slideLayouts/slideLayout172.xml"/><Relationship Id="rId54" Type="http://schemas.openxmlformats.org/officeDocument/2006/relationships/slideLayout" Target="../slideLayouts/slideLayout171.xml"/><Relationship Id="rId57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73.xml"/><Relationship Id="rId59" Type="http://schemas.openxmlformats.org/officeDocument/2006/relationships/slideLayout" Target="../slideLayouts/slideLayout176.xml"/><Relationship Id="rId58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/>
        </p:nvGraphicFramePr>
        <p:xfrm>
          <a:off x="144700" y="234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{8645CD8B-8379-4346-B697-FF005FB4B97D}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/>
          <p:nvPr>
            <p:ph idx="1" type="body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/>
          <p:nvPr>
            <p:ph idx="2" type="body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2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/>
          <p:nvPr>
            <p:ph idx="3" type="body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all dependencies </a:t>
            </a: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required</a:t>
            </a: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 for deployment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/>
          <p:nvPr>
            <p:ph idx="5" type="body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/>
          <p:nvPr>
            <p:ph idx="6" type="body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/>
          <p:nvPr>
            <p:ph idx="7" type="body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sz="24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/>
          <p:nvPr>
            <p:ph idx="2" type="body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Insert Your Github Link Here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